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9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 snapToGrid="0">
      <p:cViewPr varScale="1">
        <p:scale>
          <a:sx n="83" d="100"/>
          <a:sy n="83" d="100"/>
        </p:scale>
        <p:origin x="677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3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3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1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5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0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5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4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7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521C5-518E-4FB0-9737-7E1BA534A27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7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2.png"/><Relationship Id="rId4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26th Annual</a:t>
            </a:r>
            <a:br>
              <a:rPr lang="en-US" dirty="0" smtClean="0"/>
            </a:br>
            <a:r>
              <a:rPr lang="en-US" dirty="0" smtClean="0"/>
              <a:t>John O’Bryan </a:t>
            </a:r>
            <a:br>
              <a:rPr lang="en-US" dirty="0" smtClean="0"/>
            </a:br>
            <a:r>
              <a:rPr lang="en-US" dirty="0" smtClean="0"/>
              <a:t>Mathematics Contest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Two-Person Speed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</a:t>
            </a:r>
            <a:r>
              <a:rPr lang="en-US" sz="5400" b="1" dirty="0"/>
              <a:t>3</a:t>
            </a:r>
            <a:r>
              <a:rPr lang="en-US" sz="5400" b="1" dirty="0" smtClean="0"/>
              <a:t>    (NO CALCULATORS)</a:t>
            </a:r>
            <a:endParaRPr lang="en-US" sz="5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2651" y="1325563"/>
            <a:ext cx="9445137" cy="452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6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6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276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62285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4    (NO CALCULATORS)</a:t>
            </a:r>
            <a:endParaRPr lang="en-US" sz="5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3950" y="1695450"/>
            <a:ext cx="994410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3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3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 (Answer)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4800" b="0" i="1">
                        <a:latin typeface="Cambria Math" panose="02040503050406030204" pitchFamily="18" charset="0"/>
                      </a:rPr>
                      <m:t>−6+</m:t>
                    </m:r>
                    <m:rad>
                      <m:radPr>
                        <m:degHide m:val="on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US" sz="4800" dirty="0"/>
                  <a:t> 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800" b="0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  <m:r>
                      <a:rPr lang="en-US" sz="4800" b="0" i="1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US" sz="4800" dirty="0"/>
              </a:p>
              <a:p>
                <a:pPr marL="0" indent="0">
                  <a:buNone/>
                </a:pPr>
                <a:endParaRPr lang="en-US" sz="7200" dirty="0"/>
              </a:p>
              <a:p>
                <a:pPr marL="0" indent="0">
                  <a:buNone/>
                </a:pPr>
                <a:r>
                  <a:rPr lang="en-US" sz="4300" dirty="0" smtClean="0"/>
                  <a:t>You may use calculators beginning with the next question.</a:t>
                </a:r>
                <a:endParaRPr lang="en-US" sz="43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19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80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5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0392" y="1325563"/>
            <a:ext cx="8937747" cy="431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8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6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200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5245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6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2867" y="1272618"/>
            <a:ext cx="8902212" cy="455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81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6638"/>
          </a:xfrm>
        </p:spPr>
        <p:txBody>
          <a:bodyPr>
            <a:normAutofit fontScale="77500" lnSpcReduction="20000"/>
          </a:bodyPr>
          <a:lstStyle/>
          <a:p>
            <a:pPr marL="571500" indent="-342900">
              <a:lnSpc>
                <a:spcPct val="120000"/>
              </a:lnSpc>
            </a:pPr>
            <a:r>
              <a:rPr lang="en-US" sz="3600" dirty="0" smtClean="0"/>
              <a:t>Eight Questions; Three Minutes Each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b="1" u="sng" dirty="0" smtClean="0"/>
              <a:t>NO CALCULATORS</a:t>
            </a:r>
            <a:r>
              <a:rPr lang="en-US" sz="3600" dirty="0" smtClean="0"/>
              <a:t> on the First Four Questions!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 smtClean="0"/>
              <a:t>One Answer Submission Allowed Per Question; To Submit, Fold Answer Sheet and Hold Above Your Head for the Proctor; Answer must be submitted within 5 seconds of timer in order to count.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 smtClean="0"/>
              <a:t>Scoring (Each Problem)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 smtClean="0"/>
              <a:t>First Correct Answer = 7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 smtClean="0"/>
              <a:t>Second Correct Answer = 5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 smtClean="0"/>
              <a:t>All Other Correct Answers = 3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2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6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22</a:t>
            </a:r>
          </a:p>
          <a:p>
            <a:pPr marL="0" indent="0">
              <a:buNone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776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7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462" y="1123950"/>
            <a:ext cx="10125075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2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75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 (Answer)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12425" y="1690688"/>
            <a:ext cx="177324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/>
              <a:t>876.6</a:t>
            </a:r>
            <a:endParaRPr lang="en-US" sz="5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5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5425" y="882650"/>
            <a:ext cx="95631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/>
              <a:t>Question 8 will be the final question.  Proctors will keep and total your answer sheets after you submit this question. 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Please remain in your seats until totals have been verified, as ties among the top three positions would be broken with tie-breaker questions.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240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8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4921" y="1046285"/>
            <a:ext cx="9339353" cy="478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28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0.551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800" dirty="0" smtClean="0"/>
              <a:t>This ends the competition unless there are ties; please remain while proctors total the scores.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8514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Tiebreaker 1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97966" y="2494720"/>
            <a:ext cx="2914045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580" y="1325563"/>
            <a:ext cx="10410825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73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Next Slide Begins The Competition.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This is a timer example: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5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8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0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T1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(-1</a:t>
            </a:r>
            <a:r>
              <a:rPr lang="en-US" sz="7200" smtClean="0"/>
              <a:t>, </a:t>
            </a:r>
            <a:r>
              <a:rPr lang="en-US" sz="7200" smtClean="0"/>
              <a:t>-24</a:t>
            </a:r>
            <a:r>
              <a:rPr lang="en-US" sz="7200" dirty="0" smtClean="0"/>
              <a:t>)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1319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Tiebreaker 2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3048" y="2104292"/>
            <a:ext cx="95631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39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3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T2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13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3479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1    (NO CALCULATORS)</a:t>
            </a:r>
            <a:endParaRPr lang="en-US" sz="5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8533" y="1325563"/>
            <a:ext cx="9438013" cy="385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6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9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359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2    (NO CALCULATORS)</a:t>
            </a:r>
            <a:endParaRPr lang="en-US" sz="5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9212" y="1262062"/>
            <a:ext cx="955357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5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3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{2,3,7,8}</a:t>
            </a:r>
          </a:p>
        </p:txBody>
      </p:sp>
    </p:spTree>
    <p:extLst>
      <p:ext uri="{BB962C8B-B14F-4D97-AF65-F5344CB8AC3E}">
        <p14:creationId xmlns:p14="http://schemas.microsoft.com/office/powerpoint/2010/main" val="348191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288</Words>
  <Application>Microsoft Office PowerPoint</Application>
  <PresentationFormat>Widescreen</PresentationFormat>
  <Paragraphs>52</Paragraphs>
  <Slides>34</Slides>
  <Notes>0</Notes>
  <HiddenSlides>0</HiddenSlides>
  <MMClips>11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Office Theme</vt:lpstr>
      <vt:lpstr>26th Annual John O’Bryan  Mathematics Contest </vt:lpstr>
      <vt:lpstr>Basic Rules</vt:lpstr>
      <vt:lpstr>PowerPoint Presentation</vt:lpstr>
      <vt:lpstr>Question 1    (NO CALCULATORS)</vt:lpstr>
      <vt:lpstr>PowerPoint Presentation</vt:lpstr>
      <vt:lpstr>Question 1 (Answer)</vt:lpstr>
      <vt:lpstr>Question 2    (NO CALCULATORS)</vt:lpstr>
      <vt:lpstr>PowerPoint Presentation</vt:lpstr>
      <vt:lpstr>Question 2 (Answer)</vt:lpstr>
      <vt:lpstr>Question 3    (NO CALCULATORS)</vt:lpstr>
      <vt:lpstr>PowerPoint Presentation</vt:lpstr>
      <vt:lpstr>Question 3 (Answer)</vt:lpstr>
      <vt:lpstr>Question 4    (NO CALCULATORS)</vt:lpstr>
      <vt:lpstr>PowerPoint Presentation</vt:lpstr>
      <vt:lpstr>Question 4 (Answer)</vt:lpstr>
      <vt:lpstr>Question 5    (CALCULATORS ALLOWED)</vt:lpstr>
      <vt:lpstr>PowerPoint Presentation</vt:lpstr>
      <vt:lpstr>Question 5 (Answer)</vt:lpstr>
      <vt:lpstr>Question 6    (CALCULATORS ALLOWED)</vt:lpstr>
      <vt:lpstr>PowerPoint Presentation</vt:lpstr>
      <vt:lpstr>Question 6 (Answer)</vt:lpstr>
      <vt:lpstr>Question 7    (CALCULATORS ALLOWED)</vt:lpstr>
      <vt:lpstr>PowerPoint Presentation</vt:lpstr>
      <vt:lpstr>Question 7 (Answer)</vt:lpstr>
      <vt:lpstr>PowerPoint Presentation</vt:lpstr>
      <vt:lpstr>Question 8    (CALCULATORS ALLOWED)</vt:lpstr>
      <vt:lpstr>PowerPoint Presentation</vt:lpstr>
      <vt:lpstr>Question 8 (Answer)</vt:lpstr>
      <vt:lpstr>Tiebreaker 1 (CALCULATORS ALLOWED)</vt:lpstr>
      <vt:lpstr>PowerPoint Presentation</vt:lpstr>
      <vt:lpstr>Question T1 (Answer)</vt:lpstr>
      <vt:lpstr>Tiebreaker 2 (CALCULATORS ALLOWED)</vt:lpstr>
      <vt:lpstr>PowerPoint Presentation</vt:lpstr>
      <vt:lpstr>Question T2 (Answer)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O’Bryan Mathematics Contest Two-Person Speed Competition</dc:title>
  <dc:creator>Joseph Nolan</dc:creator>
  <cp:lastModifiedBy>Joseph Nolan</cp:lastModifiedBy>
  <cp:revision>38</cp:revision>
  <cp:lastPrinted>2016-11-16T15:29:43Z</cp:lastPrinted>
  <dcterms:created xsi:type="dcterms:W3CDTF">2015-11-12T22:01:53Z</dcterms:created>
  <dcterms:modified xsi:type="dcterms:W3CDTF">2018-11-15T14:36:55Z</dcterms:modified>
</cp:coreProperties>
</file>