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93" r:id="rId26"/>
    <p:sldId id="284" r:id="rId27"/>
    <p:sldId id="285" r:id="rId28"/>
    <p:sldId id="286" r:id="rId29"/>
    <p:sldId id="294" r:id="rId30"/>
    <p:sldId id="287" r:id="rId31"/>
    <p:sldId id="288" r:id="rId32"/>
    <p:sldId id="289" r:id="rId33"/>
    <p:sldId id="290" r:id="rId34"/>
    <p:sldId id="291" r:id="rId35"/>
    <p:sldId id="292" r:id="rId3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 autoAdjust="0"/>
    <p:restoredTop sz="94660"/>
  </p:normalViewPr>
  <p:slideViewPr>
    <p:cSldViewPr snapToGrid="0">
      <p:cViewPr varScale="1">
        <p:scale>
          <a:sx n="78" d="100"/>
          <a:sy n="78" d="100"/>
        </p:scale>
        <p:origin x="797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3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3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1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5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0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5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42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7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2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7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521C5-518E-4FB0-9737-7E1BA534A270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7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12.png"/><Relationship Id="rId4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29th Annual</a:t>
            </a:r>
            <a:br>
              <a:rPr lang="en-US" dirty="0"/>
            </a:br>
            <a:r>
              <a:rPr lang="en-US" dirty="0"/>
              <a:t>John O’Bryan </a:t>
            </a:r>
            <a:br>
              <a:rPr lang="en-US" dirty="0"/>
            </a:br>
            <a:r>
              <a:rPr lang="en-US" dirty="0"/>
              <a:t>Mathematics Contest</a:t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Two-Person Speed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07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Question 3    (NO CALCULATORS)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776E53-BFF4-4852-AF33-E50DEAA549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3062" y="2057400"/>
            <a:ext cx="890587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26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655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622851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Question 4    (NO CALCULATORS)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AE9543-2CEE-496F-8C81-2247FC2933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8300" y="1066800"/>
            <a:ext cx="89154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33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5373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4300" dirty="0"/>
              <a:t>You may use calculators beginning with the next question.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CD44A2-6562-4796-9F21-363E2CC0D6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366" y="1825625"/>
            <a:ext cx="31623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89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Question 5   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5537241-8F51-4EBE-95ED-7E23A30164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2651" y="1325563"/>
            <a:ext cx="9946893" cy="3659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8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689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5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56</a:t>
            </a:r>
          </a:p>
        </p:txBody>
      </p:sp>
    </p:spTree>
    <p:extLst>
      <p:ext uri="{BB962C8B-B14F-4D97-AF65-F5344CB8AC3E}">
        <p14:creationId xmlns:p14="http://schemas.microsoft.com/office/powerpoint/2010/main" val="1552457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Question 6   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D65E74-A06B-417B-B9E0-6F0CE23A25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5037" y="1771650"/>
            <a:ext cx="7781925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81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6638"/>
          </a:xfrm>
        </p:spPr>
        <p:txBody>
          <a:bodyPr>
            <a:normAutofit fontScale="77500" lnSpcReduction="20000"/>
          </a:bodyPr>
          <a:lstStyle/>
          <a:p>
            <a:pPr marL="571500" indent="-342900">
              <a:lnSpc>
                <a:spcPct val="120000"/>
              </a:lnSpc>
            </a:pPr>
            <a:r>
              <a:rPr lang="en-US" sz="3600" dirty="0"/>
              <a:t>Eight Questions; Three Minutes Each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b="1" u="sng" dirty="0"/>
              <a:t>NO CALCULATORS</a:t>
            </a:r>
            <a:r>
              <a:rPr lang="en-US" sz="3600" dirty="0"/>
              <a:t> on the First Four Questions!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dirty="0"/>
              <a:t>One Answer Submission Allowed Per Question; To Submit, Fold Answer Sheet and Hold Above Your Head for the Proctor; Answer must be submitted within 5 seconds of timer in order to count.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dirty="0"/>
              <a:t>Scoring (Each Problem)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/>
              <a:t>First Correct Answer = 7 points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/>
              <a:t>Second Correct Answer = 5 points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/>
              <a:t>All Other Correct Answers = 3 points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328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618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6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17</a:t>
            </a:r>
          </a:p>
          <a:p>
            <a:pPr marL="0" indent="0">
              <a:buNone/>
            </a:pP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776030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Question 7   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3CDA86-DB8E-4A52-8BF8-07D37B4CEF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3791" y="1776565"/>
            <a:ext cx="7684417" cy="344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29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27531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7 (Answer)</a:t>
            </a:r>
          </a:p>
        </p:txBody>
      </p:sp>
      <p:sp>
        <p:nvSpPr>
          <p:cNvPr id="5" name="Rectangle 4"/>
          <p:cNvSpPr/>
          <p:nvPr/>
        </p:nvSpPr>
        <p:spPr>
          <a:xfrm>
            <a:off x="1112425" y="1690688"/>
            <a:ext cx="123783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/>
              <a:t>256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518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5425" y="882650"/>
            <a:ext cx="95631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/>
              <a:t>Question 8 will be the final question.  Proctors will keep and total your answer sheets after you submit this question.  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Please remain in your seats until totals have been verified, as ties among the top three positions would be broken with tie-breaker questions.</a:t>
            </a:r>
          </a:p>
        </p:txBody>
      </p:sp>
    </p:spTree>
    <p:extLst>
      <p:ext uri="{BB962C8B-B14F-4D97-AF65-F5344CB8AC3E}">
        <p14:creationId xmlns:p14="http://schemas.microsoft.com/office/powerpoint/2010/main" val="3312404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Question 8   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C7F0256-53B0-49B7-9AF6-5CBDD3EF7E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1939" y="1120877"/>
            <a:ext cx="9384719" cy="457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02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2810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8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14.4</a:t>
            </a: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4800" dirty="0"/>
              <a:t>This ends the competition unless there are ties; please remain while proctors total the scores. </a:t>
            </a:r>
          </a:p>
        </p:txBody>
      </p:sp>
    </p:spTree>
    <p:extLst>
      <p:ext uri="{BB962C8B-B14F-4D97-AF65-F5344CB8AC3E}">
        <p14:creationId xmlns:p14="http://schemas.microsoft.com/office/powerpoint/2010/main" val="1685148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2826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The Next Slide Begins The Competition.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This is a timer example: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58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Tiebreaker 1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97966" y="2494720"/>
            <a:ext cx="2914045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96C143-E510-485B-A12B-0D17CDE3D1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465" y="1325563"/>
            <a:ext cx="11201800" cy="393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73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0084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T1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31953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Tiebreaker 2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89A97D-DECB-49A2-8ED6-5338A09699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5475" y="1309687"/>
            <a:ext cx="8401050" cy="423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39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3496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T2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234792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Question 1    (NO CALCULATORS)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A7CBD8A-3325-4C0B-9363-EE9EE977DD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7875" y="1757362"/>
            <a:ext cx="8096250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96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29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53595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Question 2    (NO CALCULATORS)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BA6A8BB-D5B9-41CF-8F86-38537230C6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9300" y="1362075"/>
            <a:ext cx="815340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55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9382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481915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294</Words>
  <Application>Microsoft Office PowerPoint</Application>
  <PresentationFormat>Widescreen</PresentationFormat>
  <Paragraphs>53</Paragraphs>
  <Slides>35</Slides>
  <Notes>0</Notes>
  <HiddenSlides>0</HiddenSlides>
  <MMClips>11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 Theme</vt:lpstr>
      <vt:lpstr>29th Annual John O’Bryan  Mathematics Contest </vt:lpstr>
      <vt:lpstr>Basic Rules</vt:lpstr>
      <vt:lpstr>PowerPoint Presentation</vt:lpstr>
      <vt:lpstr>Question 1    (NO CALCULATORS)</vt:lpstr>
      <vt:lpstr>PowerPoint Presentation</vt:lpstr>
      <vt:lpstr>Question 1 (Answer)</vt:lpstr>
      <vt:lpstr>Question 2    (NO CALCULATORS)</vt:lpstr>
      <vt:lpstr>PowerPoint Presentation</vt:lpstr>
      <vt:lpstr>Question 2 (Answer)</vt:lpstr>
      <vt:lpstr>Question 3    (NO CALCULATORS)</vt:lpstr>
      <vt:lpstr>PowerPoint Presentation</vt:lpstr>
      <vt:lpstr>Question 3 (Answer)</vt:lpstr>
      <vt:lpstr>Question 4    (NO CALCULATORS)</vt:lpstr>
      <vt:lpstr>PowerPoint Presentation</vt:lpstr>
      <vt:lpstr>Question 4 (Answer)</vt:lpstr>
      <vt:lpstr>Question 5    (CALCULATORS ALLOWED)</vt:lpstr>
      <vt:lpstr>PowerPoint Presentation</vt:lpstr>
      <vt:lpstr>Question 5 (Answer)</vt:lpstr>
      <vt:lpstr>Question 6    (CALCULATORS ALLOWED)</vt:lpstr>
      <vt:lpstr>PowerPoint Presentation</vt:lpstr>
      <vt:lpstr>Question 6 (Answer)</vt:lpstr>
      <vt:lpstr>Question 7    (CALCULATORS ALLOWED)</vt:lpstr>
      <vt:lpstr>PowerPoint Presentation</vt:lpstr>
      <vt:lpstr>Question 7 (Answer)</vt:lpstr>
      <vt:lpstr>PowerPoint Presentation</vt:lpstr>
      <vt:lpstr>Question 8    (CALCULATORS ALLOWED)</vt:lpstr>
      <vt:lpstr>PowerPoint Presentation</vt:lpstr>
      <vt:lpstr>Question 8 (Answer)</vt:lpstr>
      <vt:lpstr>PowerPoint Presentation</vt:lpstr>
      <vt:lpstr>Tiebreaker 1 (CALCULATORS ALLOWED)</vt:lpstr>
      <vt:lpstr>PowerPoint Presentation</vt:lpstr>
      <vt:lpstr>Question T1 (Answer)</vt:lpstr>
      <vt:lpstr>Tiebreaker 2 (CALCULATORS ALLOWED)</vt:lpstr>
      <vt:lpstr>PowerPoint Presentation</vt:lpstr>
      <vt:lpstr>Question T2 (Answer)</vt:lpstr>
    </vt:vector>
  </TitlesOfParts>
  <Company>NKU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O’Bryan Mathematics Contest Two-Person Speed Competition</dc:title>
  <dc:creator>Joseph Nolan</dc:creator>
  <cp:lastModifiedBy>Joseph Nolan</cp:lastModifiedBy>
  <cp:revision>40</cp:revision>
  <cp:lastPrinted>2016-11-16T15:29:43Z</cp:lastPrinted>
  <dcterms:created xsi:type="dcterms:W3CDTF">2015-11-12T22:01:53Z</dcterms:created>
  <dcterms:modified xsi:type="dcterms:W3CDTF">2021-11-19T16:17:35Z</dcterms:modified>
</cp:coreProperties>
</file>