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93" r:id="rId26"/>
    <p:sldId id="284" r:id="rId27"/>
    <p:sldId id="285" r:id="rId28"/>
    <p:sldId id="286" r:id="rId29"/>
    <p:sldId id="294" r:id="rId30"/>
    <p:sldId id="287" r:id="rId31"/>
    <p:sldId id="288" r:id="rId32"/>
    <p:sldId id="289" r:id="rId33"/>
    <p:sldId id="290" r:id="rId34"/>
    <p:sldId id="291" r:id="rId35"/>
    <p:sldId id="292" r:id="rId3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a Schmitt" initials="HS" lastIdx="1" clrIdx="0">
    <p:extLst>
      <p:ext uri="{19B8F6BF-5375-455C-9EA6-DF929625EA0E}">
        <p15:presenceInfo xmlns:p15="http://schemas.microsoft.com/office/powerpoint/2012/main" userId="S-1-5-21-945558151-541155741-1648912389-3131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3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3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5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0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5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4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521C5-518E-4FB0-9737-7E1BA534A2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30th Annual</a:t>
            </a:r>
            <a:br>
              <a:rPr lang="en-US" dirty="0"/>
            </a:br>
            <a:r>
              <a:rPr lang="en-US" dirty="0"/>
              <a:t>John O’Bryan </a:t>
            </a:r>
            <a:br>
              <a:rPr lang="en-US" dirty="0"/>
            </a:br>
            <a:r>
              <a:rPr lang="en-US" dirty="0"/>
              <a:t>Mathematics Contest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Two-Person Speed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7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3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69C2F15-8EB3-449F-ADE2-59B78ADA9AD9}"/>
                  </a:ext>
                </a:extLst>
              </p:cNvPr>
              <p:cNvSpPr/>
              <p:nvPr/>
            </p:nvSpPr>
            <p:spPr>
              <a:xfrm>
                <a:off x="1203703" y="1953087"/>
                <a:ext cx="9784593" cy="31862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degree mode, let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d>
                      <m:dPr>
                        <m:ctrlPr>
                          <a:rPr lang="en-US" sz="36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3600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36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60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36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 inverse sine function) and let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d>
                      <m:dPr>
                        <m:ctrlPr>
                          <a:rPr lang="en-US" sz="36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6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tan</m:t>
                    </m:r>
                    <m:r>
                      <a:rPr lang="en-US" sz="36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⁡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Determine the exact value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d>
                      <m:d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  <m:d>
                              <m:d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d>
                                  <m:d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𝑠</m:t>
                                    </m:r>
                                    <m:d>
                                      <m:d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𝑡</m:t>
                                        </m:r>
                                        <m:d>
                                          <m:dPr>
                                            <m:ctrlPr>
                                              <a:rPr lang="en-US" sz="3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3600" i="1"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30</m:t>
                                            </m:r>
                                          </m:e>
                                        </m:d>
                                      </m:e>
                                    </m:d>
                                  </m:e>
                                </m:d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sz="3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Do not include the “degree” symbol in your answer.</a:t>
                </a:r>
                <a:endParaRPr lang="en-US" sz="36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69C2F15-8EB3-449F-ADE2-59B78ADA9A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703" y="1953087"/>
                <a:ext cx="9784593" cy="3186257"/>
              </a:xfrm>
              <a:prstGeom prst="rect">
                <a:avLst/>
              </a:prstGeom>
              <a:blipFill>
                <a:blip r:embed="rId5"/>
                <a:stretch>
                  <a:fillRect l="-1868" t="-2677" r="-1059" b="-6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26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655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2622851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4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8199A5A-0042-4FB3-9628-E708DD57B111}"/>
                  </a:ext>
                </a:extLst>
              </p:cNvPr>
              <p:cNvSpPr/>
              <p:nvPr/>
            </p:nvSpPr>
            <p:spPr>
              <a:xfrm>
                <a:off x="900333" y="2334826"/>
                <a:ext cx="11000936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600" dirty="0"/>
                  <a:t>Let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2,3</m:t>
                        </m:r>
                      </m:e>
                    </m:d>
                    <m:r>
                      <a:rPr lang="en-US" sz="3600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begChr m:val="〈"/>
                        <m:endChr m:val="〉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4,−1</m:t>
                        </m:r>
                      </m:e>
                    </m:d>
                  </m:oMath>
                </a14:m>
                <a:r>
                  <a:rPr lang="en-US" sz="3600" dirty="0"/>
                  <a:t>    (the dot product of two vectors) </a:t>
                </a:r>
              </a:p>
              <a:p>
                <a:pPr lvl="0"/>
                <a:endParaRPr lang="en-US" sz="3600" dirty="0"/>
              </a:p>
              <a:p>
                <a:pPr lvl="0"/>
                <a:r>
                  <a:rPr lang="en-US" sz="3600" dirty="0"/>
                  <a:t>L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et</m:t>
                    </m:r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7203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3600" dirty="0"/>
                  <a:t>)</a:t>
                </a:r>
                <a:br>
                  <a:rPr lang="en-US" sz="3600" dirty="0"/>
                </a:br>
                <a:endParaRPr lang="en-US" sz="3600" dirty="0"/>
              </a:p>
              <a:p>
                <a:pPr lvl="0"/>
                <a:r>
                  <a:rPr lang="en-US" sz="3600" dirty="0"/>
                  <a:t>Determine the sum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dirty="0"/>
                  <a:t> 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8199A5A-0042-4FB3-9628-E708DD57B1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333" y="2334826"/>
                <a:ext cx="11000936" cy="2862322"/>
              </a:xfrm>
              <a:prstGeom prst="rect">
                <a:avLst/>
              </a:prstGeom>
              <a:blipFill>
                <a:blip r:embed="rId5"/>
                <a:stretch>
                  <a:fillRect l="-1718" t="-3191" b="-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3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373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300" dirty="0"/>
              <a:t>You may use calculators beginning with the next question.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85ECD9-0D64-4349-9AA4-AEDC0DF0CDA2}"/>
              </a:ext>
            </a:extLst>
          </p:cNvPr>
          <p:cNvSpPr txBox="1"/>
          <p:nvPr/>
        </p:nvSpPr>
        <p:spPr>
          <a:xfrm>
            <a:off x="838200" y="1573491"/>
            <a:ext cx="10125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698089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5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2D0727B-C971-4CA4-81DF-7B1CC3AA65F9}"/>
              </a:ext>
            </a:extLst>
          </p:cNvPr>
          <p:cNvSpPr/>
          <p:nvPr/>
        </p:nvSpPr>
        <p:spPr>
          <a:xfrm>
            <a:off x="1358283" y="2064078"/>
            <a:ext cx="95182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The sum of the lengths of two legs of a right triangle is 49.  The square of the numeric length of the hypotenuse is 1225.  Determine the numeric area of this triangle. </a:t>
            </a:r>
          </a:p>
        </p:txBody>
      </p:sp>
    </p:spTree>
    <p:extLst>
      <p:ext uri="{BB962C8B-B14F-4D97-AF65-F5344CB8AC3E}">
        <p14:creationId xmlns:p14="http://schemas.microsoft.com/office/powerpoint/2010/main" val="322178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89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294</a:t>
            </a:r>
          </a:p>
        </p:txBody>
      </p:sp>
    </p:spTree>
    <p:extLst>
      <p:ext uri="{BB962C8B-B14F-4D97-AF65-F5344CB8AC3E}">
        <p14:creationId xmlns:p14="http://schemas.microsoft.com/office/powerpoint/2010/main" val="155245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6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BAE92C9-F597-4D50-AAB7-5F6A3E764934}"/>
                  </a:ext>
                </a:extLst>
              </p:cNvPr>
              <p:cNvSpPr/>
              <p:nvPr/>
            </p:nvSpPr>
            <p:spPr>
              <a:xfrm>
                <a:off x="1882092" y="1980914"/>
                <a:ext cx="8994453" cy="2536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volume of sphere with a radius of 9 is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The slope of a line passing through the point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f>
                      <m:fPr>
                        <m:ctrlPr>
                          <a:rPr lang="en-US" sz="36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,56)</m:t>
                    </m:r>
                  </m:oMath>
                </a14:m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two times b, the y-intercept of this line. Determine the sum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BAE92C9-F597-4D50-AAB7-5F6A3E7649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092" y="1980914"/>
                <a:ext cx="8994453" cy="2536656"/>
              </a:xfrm>
              <a:prstGeom prst="rect">
                <a:avLst/>
              </a:prstGeom>
              <a:blipFill>
                <a:blip r:embed="rId5"/>
                <a:stretch>
                  <a:fillRect l="-2102" t="-3846" b="-8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81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6638"/>
          </a:xfrm>
        </p:spPr>
        <p:txBody>
          <a:bodyPr>
            <a:normAutofit fontScale="77500" lnSpcReduction="20000"/>
          </a:bodyPr>
          <a:lstStyle/>
          <a:p>
            <a:pPr marL="571500" indent="-342900">
              <a:lnSpc>
                <a:spcPct val="120000"/>
              </a:lnSpc>
            </a:pPr>
            <a:r>
              <a:rPr lang="en-US" sz="3600" dirty="0"/>
              <a:t>Eight Questions; Three Minutes Each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b="1" u="sng" dirty="0"/>
              <a:t>NO CALCULATORS</a:t>
            </a:r>
            <a:r>
              <a:rPr lang="en-US" sz="3600" dirty="0"/>
              <a:t> on the First Four Questions!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/>
              <a:t>One Answer Submission Allowed Per Question; To Submit, Fold Answer Sheet and Hold Above Your Head for the Proctor; Answer must be submitted within 5 seconds of timer in order to count.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/>
              <a:t>Scoring (Each Problem)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First Correct Answer = 7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Second Correct Answer = 5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All Other Correct Answers = 3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28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618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1000</a:t>
            </a:r>
          </a:p>
          <a:p>
            <a:pPr marL="0" indent="0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77603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7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C2454B-D407-4A38-A8FC-59DBCD2F1930}"/>
              </a:ext>
            </a:extLst>
          </p:cNvPr>
          <p:cNvSpPr/>
          <p:nvPr/>
        </p:nvSpPr>
        <p:spPr>
          <a:xfrm>
            <a:off x="1899848" y="1997839"/>
            <a:ext cx="83094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a typeface="Times New Roman" panose="02020603050405020304" pitchFamily="18" charset="0"/>
              </a:rPr>
              <a:t>Hailey and Jay each toss a fair coin 5 times. Determine the probability that Hailey tossed at least 3 more heads then Jay. Express your answer as a common fraction reduced to lowest terms. </a:t>
            </a:r>
          </a:p>
        </p:txBody>
      </p:sp>
    </p:spTree>
    <p:extLst>
      <p:ext uri="{BB962C8B-B14F-4D97-AF65-F5344CB8AC3E}">
        <p14:creationId xmlns:p14="http://schemas.microsoft.com/office/powerpoint/2010/main" val="30582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753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7 (Answer)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12425" y="1690688"/>
                <a:ext cx="2068195" cy="19250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</a:rPr>
                            <m:t>128</m:t>
                          </m:r>
                        </m:den>
                      </m:f>
                    </m:oMath>
                  </m:oMathPara>
                </a14:m>
                <a:endParaRPr lang="en-US" sz="5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425" y="1690688"/>
                <a:ext cx="2068195" cy="19250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518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425" y="882650"/>
            <a:ext cx="95631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Question 8 will be the final question.  Proctors will keep and total your answer sheets after you submit this question. 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Please remain in your seats until totals have been verified, as ties among the top three positions would be broken with tie-breaker questions.</a:t>
            </a:r>
          </a:p>
        </p:txBody>
      </p:sp>
    </p:spTree>
    <p:extLst>
      <p:ext uri="{BB962C8B-B14F-4D97-AF65-F5344CB8AC3E}">
        <p14:creationId xmlns:p14="http://schemas.microsoft.com/office/powerpoint/2010/main" val="3312404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8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3D7D47F-BA93-4E80-9549-2BB4EE96542C}"/>
                  </a:ext>
                </a:extLst>
              </p:cNvPr>
              <p:cNvSpPr/>
              <p:nvPr/>
            </p:nvSpPr>
            <p:spPr>
              <a:xfrm>
                <a:off x="995706" y="1981887"/>
                <a:ext cx="10466772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</a:t>
                </a:r>
                <a:r>
                  <a:rPr lang="en-US" sz="3600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:r>
                  <a:rPr lang="en-US" sz="3600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 positive integers such that </a:t>
                </a:r>
              </a:p>
              <a:p>
                <a:endParaRPr lang="en-US" sz="3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1+2+3+…+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−15</m:t>
                      </m:r>
                    </m:oMath>
                  </m:oMathPara>
                </a14:m>
                <a:endParaRPr lang="en-US" sz="3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and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1+3+5+7+…+</m:t>
                      </m:r>
                      <m:d>
                        <m:dPr>
                          <m:ctrlPr>
                            <a:rPr lang="en-US" sz="36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3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3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−340</m:t>
                      </m:r>
                    </m:oMath>
                  </m:oMathPara>
                </a14:m>
                <a:endParaRPr lang="en-US" sz="3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sz="3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Determine the sum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</m:d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3D7D47F-BA93-4E80-9549-2BB4EE9654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706" y="1981887"/>
                <a:ext cx="10466772" cy="3970318"/>
              </a:xfrm>
              <a:prstGeom prst="rect">
                <a:avLst/>
              </a:prstGeom>
              <a:blipFill>
                <a:blip r:embed="rId5"/>
                <a:stretch>
                  <a:fillRect l="-1747" t="-2304" b="-49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30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281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8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23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800" dirty="0"/>
              <a:t>This ends the competition unless there are ties; please remain while proctors total the scores. </a:t>
            </a:r>
          </a:p>
        </p:txBody>
      </p:sp>
    </p:spTree>
    <p:extLst>
      <p:ext uri="{BB962C8B-B14F-4D97-AF65-F5344CB8AC3E}">
        <p14:creationId xmlns:p14="http://schemas.microsoft.com/office/powerpoint/2010/main" val="1685148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82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The Next Slide Begins The Competition.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is a timer example: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8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1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97966" y="2494720"/>
            <a:ext cx="2914045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737AF36-066D-46ED-AF31-4702D3404AD2}"/>
                  </a:ext>
                </a:extLst>
              </p:cNvPr>
              <p:cNvSpPr/>
              <p:nvPr/>
            </p:nvSpPr>
            <p:spPr>
              <a:xfrm>
                <a:off x="739374" y="1325563"/>
                <a:ext cx="10709238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</a:t>
                </a:r>
                <a:r>
                  <a:rPr lang="en-US" sz="3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 the number such that the reciprocal of half this number increased by half the reciprocal of this number is one-half. Monte Carlo travelled 120 miles in 105 minutes and then made the return trip along the same exact route at 60 miles per hour. Let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𝑤</m:t>
                    </m:r>
                  </m:oMath>
                </a14:m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 Monte’s average speed in miles per hour for the entire trip. Determine the sum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US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3600" dirty="0">
                    <a:effectLst/>
                  </a:rPr>
                  <a:t> </a:t>
                </a:r>
                <a:endParaRPr lang="en-US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737AF36-066D-46ED-AF31-4702D3404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374" y="1325563"/>
                <a:ext cx="10709238" cy="3970318"/>
              </a:xfrm>
              <a:prstGeom prst="rect">
                <a:avLst/>
              </a:prstGeom>
              <a:blipFill>
                <a:blip r:embed="rId5"/>
                <a:stretch>
                  <a:fillRect l="-1707" t="-2301" r="-1992" b="-4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73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0084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T1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69</a:t>
            </a:r>
          </a:p>
        </p:txBody>
      </p:sp>
    </p:spTree>
    <p:extLst>
      <p:ext uri="{BB962C8B-B14F-4D97-AF65-F5344CB8AC3E}">
        <p14:creationId xmlns:p14="http://schemas.microsoft.com/office/powerpoint/2010/main" val="4131953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2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F54747D-2D26-4956-9B91-A95D455D4210}"/>
              </a:ext>
            </a:extLst>
          </p:cNvPr>
          <p:cNvSpPr/>
          <p:nvPr/>
        </p:nvSpPr>
        <p:spPr>
          <a:xfrm>
            <a:off x="1232651" y="2104008"/>
            <a:ext cx="97299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dozen more than two dozen score, plus six times the square root of four. Divide that by seven, add three times eleven, get nine square and just a bit more. Determine how much more.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 One score is 20 .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3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3496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T2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234792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1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F4F649-5E76-4D87-BB18-836C1FDDF77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089" y="1766659"/>
            <a:ext cx="3258105" cy="32016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7A4B14-10F2-4190-A911-604072FE470A}"/>
                  </a:ext>
                </a:extLst>
              </p:cNvPr>
              <p:cNvSpPr txBox="1"/>
              <p:nvPr/>
            </p:nvSpPr>
            <p:spPr>
              <a:xfrm>
                <a:off x="1134176" y="1166842"/>
                <a:ext cx="7306439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A system  of equations has </a:t>
                </a:r>
              </a:p>
              <a:p>
                <a:r>
                  <a:rPr lang="en-US" sz="3200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r>
                  <a:rPr lang="en-US" sz="3200" dirty="0"/>
                  <a:t>  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r>
                  <a:rPr lang="en-US" sz="3200" dirty="0"/>
                  <a:t>  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3200" dirty="0"/>
                  <a:t>  </a:t>
                </a:r>
                <a:br>
                  <a:rPr lang="en-US" sz="3200" dirty="0"/>
                </a:br>
                <a:r>
                  <a:rPr lang="en-US" sz="3200" dirty="0"/>
                  <a:t>Quadrilateral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US" sz="3200" dirty="0"/>
                  <a:t> is circumscribed about a circle with side lengths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sz="3200" dirty="0"/>
                  <a:t> and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𝐴𝐷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=17</m:t>
                    </m:r>
                  </m:oMath>
                </a14:m>
                <a:r>
                  <a:rPr lang="en-US" sz="3200" dirty="0"/>
                  <a:t>. The perimeter of the quadrilateral is </a:t>
                </a:r>
                <a:r>
                  <a:rPr lang="en-US" sz="3200" i="1" dirty="0"/>
                  <a:t>w.  </a:t>
                </a:r>
                <a:r>
                  <a:rPr lang="en-US" sz="3200" dirty="0"/>
                  <a:t>Determine the value of </a:t>
                </a:r>
                <a:r>
                  <a:rPr lang="en-US" sz="3200" i="1" dirty="0"/>
                  <a:t>k + w</a:t>
                </a:r>
                <a:r>
                  <a:rPr lang="en-US" sz="3200" dirty="0"/>
                  <a:t>.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7A4B14-10F2-4190-A911-604072FE4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176" y="1166842"/>
                <a:ext cx="7306439" cy="4524315"/>
              </a:xfrm>
              <a:prstGeom prst="rect">
                <a:avLst/>
              </a:prstGeom>
              <a:blipFill>
                <a:blip r:embed="rId6"/>
                <a:stretch>
                  <a:fillRect l="-2085" t="-1750" r="-584" b="-33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96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25359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2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4AB41EF-F406-4FF8-A57D-4653112D4B5F}"/>
                  </a:ext>
                </a:extLst>
              </p:cNvPr>
              <p:cNvSpPr/>
              <p:nvPr/>
            </p:nvSpPr>
            <p:spPr>
              <a:xfrm>
                <a:off x="807874" y="1244989"/>
                <a:ext cx="10654604" cy="4098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/>
                  <a:t>For the system of equations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𝐴𝑦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=3</m:t>
                            </m:r>
                          </m:e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=−1</m:t>
                            </m:r>
                          </m:e>
                        </m:eqArr>
                      </m:e>
                    </m:d>
                  </m:oMath>
                </a14:m>
                <a:endParaRPr lang="en-US" sz="3600" dirty="0"/>
              </a:p>
              <a:p>
                <a:r>
                  <a:rPr lang="en-US" sz="3600" dirty="0"/>
                  <a:t>Let </a:t>
                </a:r>
                <a:r>
                  <a:rPr lang="en-US" sz="3600" i="1" dirty="0"/>
                  <a:t>k</a:t>
                </a:r>
                <a:r>
                  <a:rPr lang="en-US" sz="3600" dirty="0"/>
                  <a:t> be the value of A such that the system is inconsistent. Let </a:t>
                </a:r>
                <a:r>
                  <a:rPr lang="en-US" sz="3600" i="1" dirty="0"/>
                  <a:t>w</a:t>
                </a:r>
                <a:r>
                  <a:rPr lang="en-US" sz="3600" dirty="0"/>
                  <a:t> be the value of </a:t>
                </a:r>
                <a:r>
                  <a:rPr lang="en-US" sz="3600" i="1" dirty="0"/>
                  <a:t>A</a:t>
                </a:r>
                <a:r>
                  <a:rPr lang="en-US" sz="3600" dirty="0"/>
                  <a:t> such that this system represents perpendicular lines. Determine the product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𝑘𝑤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dirty="0"/>
                  <a:t>. Express your answer as an integer or as a common or improper fraction reduced to lowest terms.</a:t>
                </a:r>
                <a:endParaRPr lang="en-US" sz="3600" b="1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4AB41EF-F406-4FF8-A57D-4653112D4B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874" y="1244989"/>
                <a:ext cx="10654604" cy="4098110"/>
              </a:xfrm>
              <a:prstGeom prst="rect">
                <a:avLst/>
              </a:prstGeom>
              <a:blipFill>
                <a:blip r:embed="rId5"/>
                <a:stretch>
                  <a:fillRect l="-1774" r="-1774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55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382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-9</a:t>
            </a:r>
          </a:p>
        </p:txBody>
      </p:sp>
    </p:spTree>
    <p:extLst>
      <p:ext uri="{BB962C8B-B14F-4D97-AF65-F5344CB8AC3E}">
        <p14:creationId xmlns:p14="http://schemas.microsoft.com/office/powerpoint/2010/main" val="348191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772</Words>
  <Application>Microsoft Office PowerPoint</Application>
  <PresentationFormat>Widescreen</PresentationFormat>
  <Paragraphs>78</Paragraphs>
  <Slides>35</Slides>
  <Notes>0</Notes>
  <HiddenSlides>0</HiddenSlides>
  <MMClips>11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Times New Roman</vt:lpstr>
      <vt:lpstr>Office Theme</vt:lpstr>
      <vt:lpstr>30th Annual John O’Bryan  Mathematics Contest </vt:lpstr>
      <vt:lpstr>Basic Rules</vt:lpstr>
      <vt:lpstr>PowerPoint Presentation</vt:lpstr>
      <vt:lpstr>Question 1    (NO CALCULATORS)</vt:lpstr>
      <vt:lpstr>PowerPoint Presentation</vt:lpstr>
      <vt:lpstr>Question 1 (Answer)</vt:lpstr>
      <vt:lpstr>Question 2    (NO CALCULATORS)</vt:lpstr>
      <vt:lpstr>PowerPoint Presentation</vt:lpstr>
      <vt:lpstr>Question 2 (Answer)</vt:lpstr>
      <vt:lpstr>Question 3    (NO CALCULATORS)</vt:lpstr>
      <vt:lpstr>PowerPoint Presentation</vt:lpstr>
      <vt:lpstr>Question 3 (Answer)</vt:lpstr>
      <vt:lpstr>Question 4    (NO CALCULATORS)</vt:lpstr>
      <vt:lpstr>PowerPoint Presentation</vt:lpstr>
      <vt:lpstr>Question 4 (Answer)</vt:lpstr>
      <vt:lpstr>Question 5    (CALCULATORS ALLOWED)</vt:lpstr>
      <vt:lpstr>PowerPoint Presentation</vt:lpstr>
      <vt:lpstr>Question 5 (Answer)</vt:lpstr>
      <vt:lpstr>Question 6    (CALCULATORS ALLOWED)</vt:lpstr>
      <vt:lpstr>PowerPoint Presentation</vt:lpstr>
      <vt:lpstr>Question 6 (Answer)</vt:lpstr>
      <vt:lpstr>Question 7    (CALCULATORS ALLOWED)</vt:lpstr>
      <vt:lpstr>PowerPoint Presentation</vt:lpstr>
      <vt:lpstr>Question 7 (Answer)</vt:lpstr>
      <vt:lpstr>PowerPoint Presentation</vt:lpstr>
      <vt:lpstr>Question 8    (CALCULATORS ALLOWED)</vt:lpstr>
      <vt:lpstr>PowerPoint Presentation</vt:lpstr>
      <vt:lpstr>Question 8 (Answer)</vt:lpstr>
      <vt:lpstr>PowerPoint Presentation</vt:lpstr>
      <vt:lpstr>Tiebreaker 1 (CALCULATORS ALLOWED)</vt:lpstr>
      <vt:lpstr>PowerPoint Presentation</vt:lpstr>
      <vt:lpstr>Question T1 (Answer)</vt:lpstr>
      <vt:lpstr>Tiebreaker 2 (CALCULATORS ALLOWED)</vt:lpstr>
      <vt:lpstr>PowerPoint Presentation</vt:lpstr>
      <vt:lpstr>Question T2 (Answer)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O’Bryan Mathematics Contest Two-Person Speed Competition</dc:title>
  <dc:creator>Joseph Nolan</dc:creator>
  <cp:lastModifiedBy>Joseph Nolan</cp:lastModifiedBy>
  <cp:revision>49</cp:revision>
  <cp:lastPrinted>2016-11-16T15:29:43Z</cp:lastPrinted>
  <dcterms:created xsi:type="dcterms:W3CDTF">2015-11-12T22:01:53Z</dcterms:created>
  <dcterms:modified xsi:type="dcterms:W3CDTF">2022-11-14T20:29:06Z</dcterms:modified>
</cp:coreProperties>
</file>